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1" r:id="rId2"/>
    <p:sldId id="2134805751" r:id="rId3"/>
    <p:sldId id="373" r:id="rId4"/>
    <p:sldId id="2134805748" r:id="rId5"/>
    <p:sldId id="2134805741" r:id="rId6"/>
    <p:sldId id="2783" r:id="rId7"/>
    <p:sldId id="2134805735" r:id="rId8"/>
    <p:sldId id="2134805736" r:id="rId9"/>
    <p:sldId id="2134805737" r:id="rId10"/>
    <p:sldId id="2134805738" r:id="rId11"/>
    <p:sldId id="2134805739" r:id="rId12"/>
    <p:sldId id="2134805749" r:id="rId13"/>
    <p:sldId id="2758" r:id="rId14"/>
    <p:sldId id="2759" r:id="rId15"/>
    <p:sldId id="2134805752" r:id="rId16"/>
    <p:sldId id="2134805750" r:id="rId17"/>
    <p:sldId id="2134805753" r:id="rId18"/>
    <p:sldId id="2760" r:id="rId19"/>
    <p:sldId id="2761" r:id="rId20"/>
    <p:sldId id="2134805742" r:id="rId21"/>
    <p:sldId id="522" r:id="rId22"/>
    <p:sldId id="2737" r:id="rId23"/>
    <p:sldId id="2750" r:id="rId24"/>
    <p:sldId id="2776" r:id="rId25"/>
    <p:sldId id="2762" r:id="rId26"/>
    <p:sldId id="2782" r:id="rId27"/>
    <p:sldId id="2781" r:id="rId28"/>
    <p:sldId id="2766" r:id="rId29"/>
    <p:sldId id="2780" r:id="rId30"/>
    <p:sldId id="2757" r:id="rId31"/>
    <p:sldId id="2753" r:id="rId32"/>
    <p:sldId id="2134805740" r:id="rId33"/>
    <p:sldId id="2771" r:id="rId34"/>
    <p:sldId id="2772" r:id="rId35"/>
    <p:sldId id="2773" r:id="rId36"/>
    <p:sldId id="2774" r:id="rId37"/>
    <p:sldId id="2775" r:id="rId38"/>
    <p:sldId id="2735" r:id="rId39"/>
    <p:sldId id="2076137126" r:id="rId40"/>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51"/>
            <p14:sldId id="373"/>
            <p14:sldId id="2134805748"/>
            <p14:sldId id="2134805741"/>
            <p14:sldId id="2783"/>
            <p14:sldId id="2134805735"/>
            <p14:sldId id="2134805736"/>
            <p14:sldId id="2134805737"/>
            <p14:sldId id="2134805738"/>
            <p14:sldId id="2134805739"/>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73" d="100"/>
          <a:sy n="73" d="100"/>
        </p:scale>
        <p:origin x="408" y="444"/>
      </p:cViewPr>
      <p:guideLst/>
    </p:cSldViewPr>
  </p:slideViewPr>
  <p:notesTextViewPr>
    <p:cViewPr>
      <p:scale>
        <a:sx n="1" d="1"/>
        <a:sy n="1" d="1"/>
      </p:scale>
      <p:origin x="0" y="0"/>
    </p:cViewPr>
  </p:notesTextViewPr>
  <p:sorterViewPr>
    <p:cViewPr>
      <p:scale>
        <a:sx n="75" d="100"/>
        <a:sy n="75" d="100"/>
      </p:scale>
      <p:origin x="0" y="-10404"/>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39</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timw.info/linkedin</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33316</TotalTime>
  <Words>794</Words>
  <Application>Microsoft Office PowerPoint</Application>
  <PresentationFormat>Custom</PresentationFormat>
  <Paragraphs>150</Paragraphs>
  <Slides>39</Slides>
  <Notes>1</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Learning Objectives</vt:lpstr>
      <vt:lpstr>Session Materials</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1258</cp:revision>
  <cp:lastPrinted>2021-01-14T21:20:43Z</cp:lastPrinted>
  <dcterms:created xsi:type="dcterms:W3CDTF">2020-12-18T20:24:02Z</dcterms:created>
  <dcterms:modified xsi:type="dcterms:W3CDTF">2024-11-05T19:34:33Z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